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7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9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2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1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9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4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04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39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122C-AD6D-4345-8612-A2342AD53EC9}" type="datetimeFigureOut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6E84-2B48-421B-8818-783A47745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093" y="1223493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Key Value</a:t>
            </a:r>
          </a:p>
          <a:p>
            <a:pPr algn="ctr"/>
            <a:endParaRPr lang="en-US" dirty="0"/>
          </a:p>
          <a:p>
            <a:r>
              <a:rPr lang="en-US" dirty="0"/>
              <a:t>name:   mike</a:t>
            </a:r>
          </a:p>
          <a:p>
            <a:r>
              <a:rPr lang="en-US" dirty="0"/>
              <a:t>age: 30</a:t>
            </a:r>
          </a:p>
          <a:p>
            <a:r>
              <a:rPr lang="en-US" dirty="0"/>
              <a:t>education: </a:t>
            </a:r>
            <a:r>
              <a:rPr lang="en-US" dirty="0" err="1"/>
              <a:t>b.tech</a:t>
            </a:r>
            <a:endParaRPr lang="en-US" dirty="0"/>
          </a:p>
          <a:p>
            <a:r>
              <a:rPr lang="en-US" dirty="0"/>
              <a:t>city: Hyderabad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83488" y="122349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Array/List</a:t>
            </a:r>
          </a:p>
          <a:p>
            <a:r>
              <a:rPr lang="en-US" dirty="0"/>
              <a:t>fruits: </a:t>
            </a:r>
          </a:p>
          <a:p>
            <a:r>
              <a:rPr lang="en-US" dirty="0"/>
              <a:t>-   mango</a:t>
            </a:r>
          </a:p>
          <a:p>
            <a:r>
              <a:rPr lang="en-US" dirty="0"/>
              <a:t>-   apple</a:t>
            </a:r>
          </a:p>
          <a:p>
            <a:r>
              <a:rPr lang="en-US" dirty="0"/>
              <a:t>-   Strawberry</a:t>
            </a:r>
          </a:p>
          <a:p>
            <a:r>
              <a:rPr lang="en-US" dirty="0"/>
              <a:t>vegetables:</a:t>
            </a:r>
          </a:p>
          <a:p>
            <a:r>
              <a:rPr lang="en-US" dirty="0"/>
              <a:t> -  carrot</a:t>
            </a:r>
          </a:p>
          <a:p>
            <a:r>
              <a:rPr lang="en-US" dirty="0"/>
              <a:t> -  tomato</a:t>
            </a:r>
          </a:p>
          <a:p>
            <a:r>
              <a:rPr lang="en-US" dirty="0"/>
              <a:t> -  potato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4551" y="2034861"/>
            <a:ext cx="115910" cy="14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83488" y="3876540"/>
            <a:ext cx="370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Dash indicates its element of an array</a:t>
            </a:r>
          </a:p>
        </p:txBody>
      </p:sp>
      <p:sp>
        <p:nvSpPr>
          <p:cNvPr id="8" name="Rectangle 7"/>
          <p:cNvSpPr/>
          <p:nvPr/>
        </p:nvSpPr>
        <p:spPr>
          <a:xfrm>
            <a:off x="8175938" y="1223491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Dictionary</a:t>
            </a:r>
          </a:p>
          <a:p>
            <a:r>
              <a:rPr lang="en-US" dirty="0"/>
              <a:t>mango:</a:t>
            </a:r>
          </a:p>
          <a:p>
            <a:r>
              <a:rPr lang="en-US" dirty="0"/>
              <a:t>      vitamin:   b</a:t>
            </a:r>
          </a:p>
          <a:p>
            <a:r>
              <a:rPr lang="en-US" dirty="0"/>
              <a:t>      fat: 1g</a:t>
            </a:r>
          </a:p>
          <a:p>
            <a:r>
              <a:rPr lang="en-US" dirty="0"/>
              <a:t>      calories: 2g</a:t>
            </a:r>
          </a:p>
          <a:p>
            <a:r>
              <a:rPr lang="en-US" dirty="0"/>
              <a:t>apple:</a:t>
            </a:r>
          </a:p>
          <a:p>
            <a:r>
              <a:rPr lang="en-US" dirty="0"/>
              <a:t>      fiber:  4g</a:t>
            </a:r>
          </a:p>
          <a:p>
            <a:r>
              <a:rPr lang="en-US" dirty="0"/>
              <a:t>      carbs: 25g</a:t>
            </a:r>
          </a:p>
          <a:p>
            <a:r>
              <a:rPr lang="en-US" dirty="0"/>
              <a:t>      vitamin: k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50248" y="3859505"/>
            <a:ext cx="3943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Dictionary is set of property, we need to</a:t>
            </a:r>
          </a:p>
          <a:p>
            <a:r>
              <a:rPr lang="en-US" dirty="0"/>
              <a:t>Write equal number of space , property</a:t>
            </a:r>
          </a:p>
          <a:p>
            <a:r>
              <a:rPr lang="en-US" dirty="0"/>
              <a:t>Can be define in </a:t>
            </a:r>
            <a:r>
              <a:rPr lang="en-US"/>
              <a:t>any order.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75938" y="1983344"/>
            <a:ext cx="309093" cy="7212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space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75938" y="2972938"/>
            <a:ext cx="309093" cy="72121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204723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003" y="1481068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Dictionary</a:t>
            </a:r>
          </a:p>
          <a:p>
            <a:r>
              <a:rPr lang="en-US" dirty="0"/>
              <a:t>mango:</a:t>
            </a:r>
          </a:p>
          <a:p>
            <a:r>
              <a:rPr lang="en-US" dirty="0"/>
              <a:t>      vitamin:   b</a:t>
            </a:r>
          </a:p>
          <a:p>
            <a:r>
              <a:rPr lang="en-US" dirty="0"/>
              <a:t>      fat: 1g</a:t>
            </a:r>
          </a:p>
          <a:p>
            <a:r>
              <a:rPr lang="en-US" dirty="0"/>
              <a:t>         calories: 2g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35003" y="2665923"/>
            <a:ext cx="309093" cy="3992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4297250" y="3152095"/>
            <a:ext cx="493691" cy="2640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44095" y="4366867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fat have calories ?</a:t>
            </a:r>
          </a:p>
        </p:txBody>
      </p:sp>
    </p:spTree>
    <p:extLst>
      <p:ext uri="{BB962C8B-B14F-4D97-AF65-F5344CB8AC3E}">
        <p14:creationId xmlns:p14="http://schemas.microsoft.com/office/powerpoint/2010/main" val="33558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552" y="74697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Simple Dictionary</a:t>
            </a:r>
          </a:p>
          <a:p>
            <a:r>
              <a:rPr lang="en-US" dirty="0"/>
              <a:t>mobile:</a:t>
            </a:r>
          </a:p>
          <a:p>
            <a:r>
              <a:rPr lang="en-US" dirty="0"/>
              <a:t>    color:  red</a:t>
            </a:r>
          </a:p>
          <a:p>
            <a:r>
              <a:rPr lang="en-US" dirty="0"/>
              <a:t>     camera:  4mp</a:t>
            </a:r>
          </a:p>
          <a:p>
            <a:r>
              <a:rPr lang="en-US" dirty="0"/>
              <a:t>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/>
              <a:t>     memory</a:t>
            </a:r>
            <a:r>
              <a:rPr lang="en-US" dirty="0"/>
              <a:t>: 4gb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7256" y="746972"/>
            <a:ext cx="3374265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Dictionary in Dictionary</a:t>
            </a:r>
          </a:p>
          <a:p>
            <a:r>
              <a:rPr lang="en-US" dirty="0"/>
              <a:t>mobile:</a:t>
            </a:r>
          </a:p>
          <a:p>
            <a:r>
              <a:rPr lang="en-US" dirty="0"/>
              <a:t>    color:  red</a:t>
            </a:r>
          </a:p>
          <a:p>
            <a:r>
              <a:rPr lang="en-US" dirty="0"/>
              <a:t>     camera: </a:t>
            </a:r>
          </a:p>
          <a:p>
            <a:r>
              <a:rPr lang="en-US" dirty="0"/>
              <a:t>          front: 4mp</a:t>
            </a:r>
          </a:p>
          <a:p>
            <a:r>
              <a:rPr lang="en-US" dirty="0"/>
              <a:t>          back: 16mp</a:t>
            </a:r>
          </a:p>
          <a:p>
            <a:r>
              <a:rPr lang="en-US" dirty="0"/>
              <a:t>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memory: 4gb</a:t>
            </a:r>
          </a:p>
        </p:txBody>
      </p:sp>
      <p:sp>
        <p:nvSpPr>
          <p:cNvPr id="4" name="Rectangle 3"/>
          <p:cNvSpPr/>
          <p:nvPr/>
        </p:nvSpPr>
        <p:spPr>
          <a:xfrm>
            <a:off x="242552" y="3835755"/>
            <a:ext cx="3260501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  <a:p>
            <a:r>
              <a:rPr lang="en-US" dirty="0"/>
              <a:t>-  note</a:t>
            </a:r>
          </a:p>
          <a:p>
            <a:r>
              <a:rPr lang="en-US" dirty="0"/>
              <a:t>-  pro</a:t>
            </a:r>
          </a:p>
          <a:p>
            <a:r>
              <a:rPr lang="en-US" dirty="0"/>
              <a:t>-  max </a:t>
            </a:r>
          </a:p>
          <a:p>
            <a:r>
              <a:rPr lang="en-US" dirty="0"/>
              <a:t>-  super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7256" y="3537394"/>
            <a:ext cx="3260501" cy="25500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 of </a:t>
            </a:r>
            <a:r>
              <a:rPr lang="en-US" dirty="0" err="1"/>
              <a:t>dictonary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Next page</a:t>
            </a:r>
          </a:p>
        </p:txBody>
      </p:sp>
    </p:spTree>
    <p:extLst>
      <p:ext uri="{BB962C8B-B14F-4D97-AF65-F5344CB8AC3E}">
        <p14:creationId xmlns:p14="http://schemas.microsoft.com/office/powerpoint/2010/main" val="236497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7982" y="214644"/>
            <a:ext cx="7409646" cy="65467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 of </a:t>
            </a:r>
            <a:r>
              <a:rPr lang="en-US" dirty="0" err="1"/>
              <a:t>dictonary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note</a:t>
            </a:r>
          </a:p>
          <a:p>
            <a:r>
              <a:rPr lang="en-US" dirty="0"/>
              <a:t>         color:  red</a:t>
            </a:r>
          </a:p>
          <a:p>
            <a:r>
              <a:rPr lang="en-US" dirty="0"/>
              <a:t>         camera: </a:t>
            </a:r>
          </a:p>
          <a:p>
            <a:r>
              <a:rPr lang="en-US" dirty="0"/>
              <a:t>              front: 4mp</a:t>
            </a:r>
          </a:p>
          <a:p>
            <a:r>
              <a:rPr lang="en-US" dirty="0"/>
              <a:t>              back: 16mp</a:t>
            </a:r>
          </a:p>
          <a:p>
            <a:r>
              <a:rPr lang="en-US" dirty="0"/>
              <a:t>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memory: 4gb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</a:t>
            </a:r>
          </a:p>
          <a:p>
            <a:r>
              <a:rPr lang="en-US" dirty="0"/>
              <a:t>          color:  green</a:t>
            </a:r>
          </a:p>
          <a:p>
            <a:r>
              <a:rPr lang="en-US" dirty="0"/>
              <a:t>          camera: </a:t>
            </a:r>
          </a:p>
          <a:p>
            <a:r>
              <a:rPr lang="en-US" dirty="0"/>
              <a:t>               front: 6mp</a:t>
            </a:r>
          </a:p>
          <a:p>
            <a:r>
              <a:rPr lang="en-US" dirty="0"/>
              <a:t>               back: 32mp</a:t>
            </a:r>
          </a:p>
          <a:p>
            <a:r>
              <a:rPr lang="en-US" dirty="0"/>
              <a:t> 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 memory: 8gb</a:t>
            </a:r>
          </a:p>
          <a:p>
            <a:pPr marL="285750" indent="-285750">
              <a:buFontTx/>
              <a:buChar char="-"/>
            </a:pPr>
            <a:r>
              <a:rPr lang="en-US" dirty="0"/>
              <a:t>max </a:t>
            </a:r>
          </a:p>
          <a:p>
            <a:r>
              <a:rPr lang="en-US" dirty="0"/>
              <a:t>          color:  red</a:t>
            </a:r>
          </a:p>
          <a:p>
            <a:r>
              <a:rPr lang="en-US" dirty="0"/>
              <a:t>          camera: </a:t>
            </a:r>
          </a:p>
          <a:p>
            <a:r>
              <a:rPr lang="en-US" dirty="0"/>
              <a:t>               front: 16mp</a:t>
            </a:r>
          </a:p>
          <a:p>
            <a:r>
              <a:rPr lang="en-US" dirty="0"/>
              <a:t>               back: 48mp</a:t>
            </a:r>
          </a:p>
          <a:p>
            <a:r>
              <a:rPr lang="en-US" dirty="0"/>
              <a:t>          </a:t>
            </a:r>
            <a:r>
              <a:rPr lang="en-US" dirty="0" err="1"/>
              <a:t>cpu</a:t>
            </a:r>
            <a:r>
              <a:rPr lang="en-US" dirty="0"/>
              <a:t>: snapdragon</a:t>
            </a:r>
          </a:p>
          <a:p>
            <a:r>
              <a:rPr lang="en-US" dirty="0"/>
              <a:t>          memory: 4gb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577852"/>
              </p:ext>
            </p:extLst>
          </p:nvPr>
        </p:nvGraphicFramePr>
        <p:xfrm>
          <a:off x="9955369" y="2371974"/>
          <a:ext cx="708337" cy="49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98040" imgH="491040" progId="Package">
                  <p:embed/>
                </p:oleObj>
              </mc:Choice>
              <mc:Fallback>
                <p:oleObj name="Packager Shell Object" showAsIcon="1" r:id="rId2" imgW="6980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55369" y="2371974"/>
                        <a:ext cx="708337" cy="49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20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E77BE-05C3-4240-A7EF-42C5F099D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595"/>
            <a:ext cx="12192000" cy="44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0D81633-9B3D-4C0D-8F2A-BE3EBF4AF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714244"/>
              </p:ext>
            </p:extLst>
          </p:nvPr>
        </p:nvGraphicFramePr>
        <p:xfrm>
          <a:off x="92075" y="349250"/>
          <a:ext cx="12007850" cy="615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333400" imgH="7330320" progId="Paint.Picture">
                  <p:embed/>
                </p:oleObj>
              </mc:Choice>
              <mc:Fallback>
                <p:oleObj name="Bitmap Image" r:id="rId2" imgW="14333400" imgH="7330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075" y="349250"/>
                        <a:ext cx="12007850" cy="615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024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5A027FA-6228-4BD4-B1C5-28DA5CEFD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7764"/>
              </p:ext>
            </p:extLst>
          </p:nvPr>
        </p:nvGraphicFramePr>
        <p:xfrm>
          <a:off x="250825" y="355600"/>
          <a:ext cx="11690350" cy="614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952160" imgH="7315200" progId="Paint.Picture">
                  <p:embed/>
                </p:oleObj>
              </mc:Choice>
              <mc:Fallback>
                <p:oleObj name="Bitmap Image" r:id="rId2" imgW="13952160" imgH="731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825" y="355600"/>
                        <a:ext cx="11690350" cy="614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821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C15239-8CD8-4182-9000-4B4FB82FB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022578"/>
              </p:ext>
            </p:extLst>
          </p:nvPr>
        </p:nvGraphicFramePr>
        <p:xfrm>
          <a:off x="1219200" y="950913"/>
          <a:ext cx="97536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53480" imgH="4952880" progId="Paint.Picture">
                  <p:embed/>
                </p:oleObj>
              </mc:Choice>
              <mc:Fallback>
                <p:oleObj name="Bitmap Image" r:id="rId2" imgW="9753480" imgH="4952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" y="950913"/>
                        <a:ext cx="97536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528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2AB97C-DC68-446C-91E4-00997742D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864658"/>
              </p:ext>
            </p:extLst>
          </p:nvPr>
        </p:nvGraphicFramePr>
        <p:xfrm>
          <a:off x="323850" y="489858"/>
          <a:ext cx="11544300" cy="604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586400" imgH="7101720" progId="Paint.Picture">
                  <p:embed/>
                </p:oleObj>
              </mc:Choice>
              <mc:Fallback>
                <p:oleObj name="Bitmap Image" r:id="rId2" imgW="13586400" imgH="7101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850" y="489858"/>
                        <a:ext cx="11544300" cy="604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02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256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Packager Shell Object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aneesh</dc:creator>
  <cp:lastModifiedBy>aneesh ansari</cp:lastModifiedBy>
  <cp:revision>31</cp:revision>
  <dcterms:created xsi:type="dcterms:W3CDTF">2020-09-30T17:04:07Z</dcterms:created>
  <dcterms:modified xsi:type="dcterms:W3CDTF">2023-08-10T03:11:35Z</dcterms:modified>
</cp:coreProperties>
</file>